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9" r:id="rId3"/>
    <p:sldId id="262" r:id="rId4"/>
    <p:sldId id="263" r:id="rId5"/>
    <p:sldId id="265" r:id="rId6"/>
    <p:sldId id="270" r:id="rId7"/>
    <p:sldId id="264" r:id="rId8"/>
    <p:sldId id="268" r:id="rId9"/>
    <p:sldId id="266" r:id="rId10"/>
    <p:sldId id="267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C642E-E471-4FD7-BD6B-E2A25BB36DC8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71DD48CF-669F-408D-9B4E-8548A18F6296}">
      <dgm:prSet phldrT="[Text]"/>
      <dgm:spPr/>
      <dgm:t>
        <a:bodyPr/>
        <a:lstStyle/>
        <a:p>
          <a:r>
            <a:rPr lang="en-US" dirty="0" smtClean="0"/>
            <a:t>Mem</a:t>
          </a:r>
          <a:endParaRPr lang="en-US" dirty="0"/>
        </a:p>
      </dgm:t>
    </dgm:pt>
    <dgm:pt modelId="{44DBD963-478E-4755-9E15-BE9585665F36}" type="parTrans" cxnId="{32945EEF-4A14-403A-85AC-6DABDB4761CD}">
      <dgm:prSet/>
      <dgm:spPr/>
      <dgm:t>
        <a:bodyPr/>
        <a:lstStyle/>
        <a:p>
          <a:endParaRPr lang="en-US"/>
        </a:p>
      </dgm:t>
    </dgm:pt>
    <dgm:pt modelId="{8CE056B1-C7F8-471E-AC7D-F749373F547D}" type="sibTrans" cxnId="{32945EEF-4A14-403A-85AC-6DABDB4761CD}">
      <dgm:prSet/>
      <dgm:spPr/>
      <dgm:t>
        <a:bodyPr/>
        <a:lstStyle/>
        <a:p>
          <a:endParaRPr lang="en-US"/>
        </a:p>
      </dgm:t>
    </dgm:pt>
    <dgm:pt modelId="{E2870C00-4C41-43CB-A8E3-75D577C0E671}">
      <dgm:prSet phldrT="[Text]"/>
      <dgm:spPr/>
      <dgm:t>
        <a:bodyPr/>
        <a:lstStyle/>
        <a:p>
          <a:r>
            <a:rPr lang="en-US" dirty="0" smtClean="0"/>
            <a:t>Bus</a:t>
          </a:r>
          <a:endParaRPr lang="en-US" dirty="0"/>
        </a:p>
      </dgm:t>
    </dgm:pt>
    <dgm:pt modelId="{12793322-234D-4A38-BA4B-D67841850404}" type="parTrans" cxnId="{92F22B18-72F5-4C3D-8BC8-21F76640ADDF}">
      <dgm:prSet/>
      <dgm:spPr/>
      <dgm:t>
        <a:bodyPr/>
        <a:lstStyle/>
        <a:p>
          <a:endParaRPr lang="en-US"/>
        </a:p>
      </dgm:t>
    </dgm:pt>
    <dgm:pt modelId="{AF0C38D4-A9CC-41A9-BE47-6185D684EF68}" type="sibTrans" cxnId="{92F22B18-72F5-4C3D-8BC8-21F76640ADDF}">
      <dgm:prSet/>
      <dgm:spPr/>
      <dgm:t>
        <a:bodyPr/>
        <a:lstStyle/>
        <a:p>
          <a:endParaRPr lang="en-US"/>
        </a:p>
      </dgm:t>
    </dgm:pt>
    <dgm:pt modelId="{B5C52128-25C9-44A2-869D-A20792F040BC}">
      <dgm:prSet phldrT="[Text]"/>
      <dgm:spPr/>
      <dgm:t>
        <a:bodyPr/>
        <a:lstStyle/>
        <a:p>
          <a:r>
            <a:rPr lang="en-US" dirty="0" smtClean="0"/>
            <a:t>Core</a:t>
          </a:r>
          <a:endParaRPr lang="en-US" dirty="0"/>
        </a:p>
      </dgm:t>
    </dgm:pt>
    <dgm:pt modelId="{CD712751-23C7-4B91-9203-6166EBD7213D}" type="parTrans" cxnId="{BF32FA2C-0F40-466B-A87A-C005D0D342EC}">
      <dgm:prSet/>
      <dgm:spPr/>
      <dgm:t>
        <a:bodyPr/>
        <a:lstStyle/>
        <a:p>
          <a:endParaRPr lang="en-US"/>
        </a:p>
      </dgm:t>
    </dgm:pt>
    <dgm:pt modelId="{808BE260-9635-4E24-89BE-3C15803DD81A}" type="sibTrans" cxnId="{BF32FA2C-0F40-466B-A87A-C005D0D342EC}">
      <dgm:prSet/>
      <dgm:spPr/>
      <dgm:t>
        <a:bodyPr/>
        <a:lstStyle/>
        <a:p>
          <a:endParaRPr lang="en-US"/>
        </a:p>
      </dgm:t>
    </dgm:pt>
    <dgm:pt modelId="{D38DA4C2-2286-4BB6-956D-552629FD74BC}">
      <dgm:prSet phldrT="[Text]"/>
      <dgm:spPr/>
      <dgm:t>
        <a:bodyPr/>
        <a:lstStyle/>
        <a:p>
          <a:r>
            <a:rPr lang="en-US" dirty="0" err="1" smtClean="0"/>
            <a:t>Verplaatst</a:t>
          </a:r>
          <a:r>
            <a:rPr lang="en-US" dirty="0" smtClean="0"/>
            <a:t> data van Memory </a:t>
          </a:r>
          <a:r>
            <a:rPr lang="en-US" dirty="0" err="1" smtClean="0"/>
            <a:t>naar</a:t>
          </a:r>
          <a:r>
            <a:rPr lang="en-US" dirty="0" smtClean="0"/>
            <a:t> Cores</a:t>
          </a:r>
          <a:endParaRPr lang="en-US" dirty="0"/>
        </a:p>
      </dgm:t>
    </dgm:pt>
    <dgm:pt modelId="{68CBEC85-DD02-458F-9CD8-FCCC660E863F}" type="parTrans" cxnId="{C9A9A24D-138F-40EF-8BA5-08A640365773}">
      <dgm:prSet/>
      <dgm:spPr/>
      <dgm:t>
        <a:bodyPr/>
        <a:lstStyle/>
        <a:p>
          <a:endParaRPr lang="en-US"/>
        </a:p>
      </dgm:t>
    </dgm:pt>
    <dgm:pt modelId="{9DCEE8DD-589F-4362-8650-00D490A2E2C3}" type="sibTrans" cxnId="{C9A9A24D-138F-40EF-8BA5-08A640365773}">
      <dgm:prSet/>
      <dgm:spPr/>
      <dgm:t>
        <a:bodyPr/>
        <a:lstStyle/>
        <a:p>
          <a:endParaRPr lang="en-US"/>
        </a:p>
      </dgm:t>
    </dgm:pt>
    <dgm:pt modelId="{983C5793-1CD9-440C-A3A4-904DC2B2BC4F}">
      <dgm:prSet phldrT="[Text]"/>
      <dgm:spPr/>
      <dgm:t>
        <a:bodyPr/>
        <a:lstStyle/>
        <a:p>
          <a:r>
            <a:rPr lang="en-US" dirty="0" smtClean="0"/>
            <a:t>Data </a:t>
          </a:r>
          <a:r>
            <a:rPr lang="en-US" dirty="0" err="1" smtClean="0"/>
            <a:t>wordt</a:t>
          </a:r>
          <a:r>
            <a:rPr lang="en-US" dirty="0" smtClean="0"/>
            <a:t> </a:t>
          </a:r>
          <a:r>
            <a:rPr lang="en-US" dirty="0" err="1" smtClean="0"/>
            <a:t>verwerkt</a:t>
          </a:r>
          <a:endParaRPr lang="en-US" dirty="0"/>
        </a:p>
      </dgm:t>
    </dgm:pt>
    <dgm:pt modelId="{607DC851-D8DA-4567-9589-F4E2C2B5294C}" type="parTrans" cxnId="{FB530095-1083-4E0F-9BAD-31A643DE5C30}">
      <dgm:prSet/>
      <dgm:spPr/>
      <dgm:t>
        <a:bodyPr/>
        <a:lstStyle/>
        <a:p>
          <a:endParaRPr lang="en-US"/>
        </a:p>
      </dgm:t>
    </dgm:pt>
    <dgm:pt modelId="{190FC63C-3D85-4F4B-B4E0-91F5F68695C7}" type="sibTrans" cxnId="{FB530095-1083-4E0F-9BAD-31A643DE5C30}">
      <dgm:prSet/>
      <dgm:spPr/>
      <dgm:t>
        <a:bodyPr/>
        <a:lstStyle/>
        <a:p>
          <a:endParaRPr lang="en-US"/>
        </a:p>
      </dgm:t>
    </dgm:pt>
    <dgm:pt modelId="{898E36C1-A267-451D-AC17-E10E63AA619B}">
      <dgm:prSet phldrT="[Text]"/>
      <dgm:spPr/>
      <dgm:t>
        <a:bodyPr/>
        <a:lstStyle/>
        <a:p>
          <a:r>
            <a:rPr lang="en-US" dirty="0" err="1" smtClean="0"/>
            <a:t>Opslag</a:t>
          </a:r>
          <a:endParaRPr lang="en-US" dirty="0"/>
        </a:p>
      </dgm:t>
    </dgm:pt>
    <dgm:pt modelId="{50BE434A-14BA-4708-AF5B-92022008911E}" type="parTrans" cxnId="{9BBA8708-EBA6-4F08-86DA-21B40AF2D560}">
      <dgm:prSet/>
      <dgm:spPr/>
      <dgm:t>
        <a:bodyPr/>
        <a:lstStyle/>
        <a:p>
          <a:endParaRPr lang="en-US"/>
        </a:p>
      </dgm:t>
    </dgm:pt>
    <dgm:pt modelId="{FA196965-8704-43E9-B074-A8825FE5B3DA}" type="sibTrans" cxnId="{9BBA8708-EBA6-4F08-86DA-21B40AF2D560}">
      <dgm:prSet/>
      <dgm:spPr/>
      <dgm:t>
        <a:bodyPr/>
        <a:lstStyle/>
        <a:p>
          <a:endParaRPr lang="en-US"/>
        </a:p>
      </dgm:t>
    </dgm:pt>
    <dgm:pt modelId="{1387CD1C-7BB6-4B60-B72C-C8031F5D2170}" type="pres">
      <dgm:prSet presAssocID="{72CC642E-E471-4FD7-BD6B-E2A25BB36DC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BC95AC6-24AD-4700-83BD-7722196CF227}" type="pres">
      <dgm:prSet presAssocID="{71DD48CF-669F-408D-9B4E-8548A18F629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D9344A-49BC-4E1B-86E8-76A6BC153A2A}" type="pres">
      <dgm:prSet presAssocID="{71DD48CF-669F-408D-9B4E-8548A18F6296}" presName="gear1srcNode" presStyleLbl="node1" presStyleIdx="0" presStyleCnt="3"/>
      <dgm:spPr/>
      <dgm:t>
        <a:bodyPr/>
        <a:lstStyle/>
        <a:p>
          <a:endParaRPr lang="nl-NL"/>
        </a:p>
      </dgm:t>
    </dgm:pt>
    <dgm:pt modelId="{52A2A8B7-7877-4DFB-A886-25CF74A509A2}" type="pres">
      <dgm:prSet presAssocID="{71DD48CF-669F-408D-9B4E-8548A18F6296}" presName="gear1dstNode" presStyleLbl="node1" presStyleIdx="0" presStyleCnt="3"/>
      <dgm:spPr/>
      <dgm:t>
        <a:bodyPr/>
        <a:lstStyle/>
        <a:p>
          <a:endParaRPr lang="nl-NL"/>
        </a:p>
      </dgm:t>
    </dgm:pt>
    <dgm:pt modelId="{892F3D49-1FB1-4AD7-B0B8-096C69DFEA2B}" type="pres">
      <dgm:prSet presAssocID="{71DD48CF-669F-408D-9B4E-8548A18F6296}" presName="gear1ch" presStyleLbl="fgAcc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6E2F8B-F9CA-4A45-B494-707829523873}" type="pres">
      <dgm:prSet presAssocID="{E2870C00-4C41-43CB-A8E3-75D577C0E67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99F7FE-0A7D-4A88-B5CE-0A406A9F4830}" type="pres">
      <dgm:prSet presAssocID="{E2870C00-4C41-43CB-A8E3-75D577C0E671}" presName="gear2srcNode" presStyleLbl="node1" presStyleIdx="1" presStyleCnt="3"/>
      <dgm:spPr/>
      <dgm:t>
        <a:bodyPr/>
        <a:lstStyle/>
        <a:p>
          <a:endParaRPr lang="nl-NL"/>
        </a:p>
      </dgm:t>
    </dgm:pt>
    <dgm:pt modelId="{4D6CB5CF-119B-469B-B231-F982DC5D4869}" type="pres">
      <dgm:prSet presAssocID="{E2870C00-4C41-43CB-A8E3-75D577C0E671}" presName="gear2dstNode" presStyleLbl="node1" presStyleIdx="1" presStyleCnt="3"/>
      <dgm:spPr/>
      <dgm:t>
        <a:bodyPr/>
        <a:lstStyle/>
        <a:p>
          <a:endParaRPr lang="nl-NL"/>
        </a:p>
      </dgm:t>
    </dgm:pt>
    <dgm:pt modelId="{D4C286BA-A246-4DF7-9220-51C73AA8C175}" type="pres">
      <dgm:prSet presAssocID="{E2870C00-4C41-43CB-A8E3-75D577C0E671}" presName="gear2ch" presStyleLbl="fgAcc1" presStyleIdx="1" presStyleCnt="3" custScaleX="156448" custScaleY="133658" custLinFactNeighborX="-58327" custLinFactNeighborY="190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1922D-1CD5-49C3-B38D-533C2CA3A0CC}" type="pres">
      <dgm:prSet presAssocID="{B5C52128-25C9-44A2-869D-A20792F040BC}" presName="gear3" presStyleLbl="node1" presStyleIdx="2" presStyleCnt="3"/>
      <dgm:spPr/>
      <dgm:t>
        <a:bodyPr/>
        <a:lstStyle/>
        <a:p>
          <a:endParaRPr lang="nl-NL"/>
        </a:p>
      </dgm:t>
    </dgm:pt>
    <dgm:pt modelId="{460B327B-3483-4FA0-B320-6061FA1F6101}" type="pres">
      <dgm:prSet presAssocID="{B5C52128-25C9-44A2-869D-A20792F040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DDD00D-E63E-4321-BD47-6EE57348DAAB}" type="pres">
      <dgm:prSet presAssocID="{B5C52128-25C9-44A2-869D-A20792F040BC}" presName="gear3srcNode" presStyleLbl="node1" presStyleIdx="2" presStyleCnt="3"/>
      <dgm:spPr/>
      <dgm:t>
        <a:bodyPr/>
        <a:lstStyle/>
        <a:p>
          <a:endParaRPr lang="nl-NL"/>
        </a:p>
      </dgm:t>
    </dgm:pt>
    <dgm:pt modelId="{1D572F30-A74E-436F-82B7-D0161872FC53}" type="pres">
      <dgm:prSet presAssocID="{B5C52128-25C9-44A2-869D-A20792F040BC}" presName="gear3dstNode" presStyleLbl="node1" presStyleIdx="2" presStyleCnt="3"/>
      <dgm:spPr/>
      <dgm:t>
        <a:bodyPr/>
        <a:lstStyle/>
        <a:p>
          <a:endParaRPr lang="nl-NL"/>
        </a:p>
      </dgm:t>
    </dgm:pt>
    <dgm:pt modelId="{9729AE9C-B904-4915-BB77-850211FA8D89}" type="pres">
      <dgm:prSet presAssocID="{B5C52128-25C9-44A2-869D-A20792F040BC}" presName="gear3ch" presStyleLbl="fgAcc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E2532B-3E63-423D-8C85-425D8FAF6AE3}" type="pres">
      <dgm:prSet presAssocID="{8CE056B1-C7F8-471E-AC7D-F749373F547D}" presName="connector1" presStyleLbl="sibTrans2D1" presStyleIdx="0" presStyleCnt="3"/>
      <dgm:spPr/>
      <dgm:t>
        <a:bodyPr/>
        <a:lstStyle/>
        <a:p>
          <a:endParaRPr lang="nl-NL"/>
        </a:p>
      </dgm:t>
    </dgm:pt>
    <dgm:pt modelId="{D08F3A25-FC09-4B7D-9D9C-8824A8594BF2}" type="pres">
      <dgm:prSet presAssocID="{AF0C38D4-A9CC-41A9-BE47-6185D684EF68}" presName="connector2" presStyleLbl="sibTrans2D1" presStyleIdx="1" presStyleCnt="3"/>
      <dgm:spPr/>
      <dgm:t>
        <a:bodyPr/>
        <a:lstStyle/>
        <a:p>
          <a:endParaRPr lang="nl-NL"/>
        </a:p>
      </dgm:t>
    </dgm:pt>
    <dgm:pt modelId="{0D1FD38D-6D70-421B-8F1D-4160AF8F69C0}" type="pres">
      <dgm:prSet presAssocID="{808BE260-9635-4E24-89BE-3C15803DD81A}" presName="connector3" presStyleLbl="sibTrans2D1" presStyleIdx="2" presStyleCnt="3"/>
      <dgm:spPr/>
      <dgm:t>
        <a:bodyPr/>
        <a:lstStyle/>
        <a:p>
          <a:endParaRPr lang="nl-NL"/>
        </a:p>
      </dgm:t>
    </dgm:pt>
  </dgm:ptLst>
  <dgm:cxnLst>
    <dgm:cxn modelId="{32945EEF-4A14-403A-85AC-6DABDB4761CD}" srcId="{72CC642E-E471-4FD7-BD6B-E2A25BB36DC8}" destId="{71DD48CF-669F-408D-9B4E-8548A18F6296}" srcOrd="0" destOrd="0" parTransId="{44DBD963-478E-4755-9E15-BE9585665F36}" sibTransId="{8CE056B1-C7F8-471E-AC7D-F749373F547D}"/>
    <dgm:cxn modelId="{5F0F5E2B-3971-401F-B96F-6A0983CD9F47}" type="presOf" srcId="{B5C52128-25C9-44A2-869D-A20792F040BC}" destId="{460B327B-3483-4FA0-B320-6061FA1F6101}" srcOrd="1" destOrd="0" presId="urn:microsoft.com/office/officeart/2005/8/layout/gear1"/>
    <dgm:cxn modelId="{B0C01466-A87E-425B-AAA5-5F7F773185A0}" type="presOf" srcId="{D38DA4C2-2286-4BB6-956D-552629FD74BC}" destId="{D4C286BA-A246-4DF7-9220-51C73AA8C175}" srcOrd="0" destOrd="0" presId="urn:microsoft.com/office/officeart/2005/8/layout/gear1"/>
    <dgm:cxn modelId="{75430E4E-BB89-440C-ADF9-0DF8EB7A8F82}" type="presOf" srcId="{71DD48CF-669F-408D-9B4E-8548A18F6296}" destId="{52A2A8B7-7877-4DFB-A886-25CF74A509A2}" srcOrd="2" destOrd="0" presId="urn:microsoft.com/office/officeart/2005/8/layout/gear1"/>
    <dgm:cxn modelId="{FB530095-1083-4E0F-9BAD-31A643DE5C30}" srcId="{B5C52128-25C9-44A2-869D-A20792F040BC}" destId="{983C5793-1CD9-440C-A3A4-904DC2B2BC4F}" srcOrd="0" destOrd="0" parTransId="{607DC851-D8DA-4567-9589-F4E2C2B5294C}" sibTransId="{190FC63C-3D85-4F4B-B4E0-91F5F68695C7}"/>
    <dgm:cxn modelId="{C4637981-7CB9-4001-B331-BF62F55B19B6}" type="presOf" srcId="{E2870C00-4C41-43CB-A8E3-75D577C0E671}" destId="{4D6CB5CF-119B-469B-B231-F982DC5D4869}" srcOrd="2" destOrd="0" presId="urn:microsoft.com/office/officeart/2005/8/layout/gear1"/>
    <dgm:cxn modelId="{CF732853-A80E-4935-A8D1-4D95C99C2927}" type="presOf" srcId="{AF0C38D4-A9CC-41A9-BE47-6185D684EF68}" destId="{D08F3A25-FC09-4B7D-9D9C-8824A8594BF2}" srcOrd="0" destOrd="0" presId="urn:microsoft.com/office/officeart/2005/8/layout/gear1"/>
    <dgm:cxn modelId="{D3F6C5A3-7E56-4316-B0BD-DABCD4CD2ABC}" type="presOf" srcId="{B5C52128-25C9-44A2-869D-A20792F040BC}" destId="{16DDD00D-E63E-4321-BD47-6EE57348DAAB}" srcOrd="2" destOrd="0" presId="urn:microsoft.com/office/officeart/2005/8/layout/gear1"/>
    <dgm:cxn modelId="{896C6598-7CA8-4A6E-9C63-92AE5E5ECCBF}" type="presOf" srcId="{71DD48CF-669F-408D-9B4E-8548A18F6296}" destId="{8BC95AC6-24AD-4700-83BD-7722196CF227}" srcOrd="0" destOrd="0" presId="urn:microsoft.com/office/officeart/2005/8/layout/gear1"/>
    <dgm:cxn modelId="{48F611C1-35AC-4293-BED8-E88C724774F1}" type="presOf" srcId="{E2870C00-4C41-43CB-A8E3-75D577C0E671}" destId="{3E6E2F8B-F9CA-4A45-B494-707829523873}" srcOrd="0" destOrd="0" presId="urn:microsoft.com/office/officeart/2005/8/layout/gear1"/>
    <dgm:cxn modelId="{9BBA8708-EBA6-4F08-86DA-21B40AF2D560}" srcId="{71DD48CF-669F-408D-9B4E-8548A18F6296}" destId="{898E36C1-A267-451D-AC17-E10E63AA619B}" srcOrd="0" destOrd="0" parTransId="{50BE434A-14BA-4708-AF5B-92022008911E}" sibTransId="{FA196965-8704-43E9-B074-A8825FE5B3DA}"/>
    <dgm:cxn modelId="{5342A1F5-0A01-4B88-BBCB-A03B33B86D0E}" type="presOf" srcId="{8CE056B1-C7F8-471E-AC7D-F749373F547D}" destId="{30E2532B-3E63-423D-8C85-425D8FAF6AE3}" srcOrd="0" destOrd="0" presId="urn:microsoft.com/office/officeart/2005/8/layout/gear1"/>
    <dgm:cxn modelId="{C9A9A24D-138F-40EF-8BA5-08A640365773}" srcId="{E2870C00-4C41-43CB-A8E3-75D577C0E671}" destId="{D38DA4C2-2286-4BB6-956D-552629FD74BC}" srcOrd="0" destOrd="0" parTransId="{68CBEC85-DD02-458F-9CD8-FCCC660E863F}" sibTransId="{9DCEE8DD-589F-4362-8650-00D490A2E2C3}"/>
    <dgm:cxn modelId="{BF32FA2C-0F40-466B-A87A-C005D0D342EC}" srcId="{72CC642E-E471-4FD7-BD6B-E2A25BB36DC8}" destId="{B5C52128-25C9-44A2-869D-A20792F040BC}" srcOrd="2" destOrd="0" parTransId="{CD712751-23C7-4B91-9203-6166EBD7213D}" sibTransId="{808BE260-9635-4E24-89BE-3C15803DD81A}"/>
    <dgm:cxn modelId="{1713B062-59BC-4FC3-89E9-1F8A38606488}" type="presOf" srcId="{B5C52128-25C9-44A2-869D-A20792F040BC}" destId="{1D572F30-A74E-436F-82B7-D0161872FC53}" srcOrd="3" destOrd="0" presId="urn:microsoft.com/office/officeart/2005/8/layout/gear1"/>
    <dgm:cxn modelId="{1636F194-0279-4CA1-9019-77BAF988D44F}" type="presOf" srcId="{71DD48CF-669F-408D-9B4E-8548A18F6296}" destId="{7BD9344A-49BC-4E1B-86E8-76A6BC153A2A}" srcOrd="1" destOrd="0" presId="urn:microsoft.com/office/officeart/2005/8/layout/gear1"/>
    <dgm:cxn modelId="{92F22B18-72F5-4C3D-8BC8-21F76640ADDF}" srcId="{72CC642E-E471-4FD7-BD6B-E2A25BB36DC8}" destId="{E2870C00-4C41-43CB-A8E3-75D577C0E671}" srcOrd="1" destOrd="0" parTransId="{12793322-234D-4A38-BA4B-D67841850404}" sibTransId="{AF0C38D4-A9CC-41A9-BE47-6185D684EF68}"/>
    <dgm:cxn modelId="{571F8DD6-A005-452E-9724-A36D2694C2CE}" type="presOf" srcId="{72CC642E-E471-4FD7-BD6B-E2A25BB36DC8}" destId="{1387CD1C-7BB6-4B60-B72C-C8031F5D2170}" srcOrd="0" destOrd="0" presId="urn:microsoft.com/office/officeart/2005/8/layout/gear1"/>
    <dgm:cxn modelId="{E28E71BD-1901-4B91-9A0A-72FE1D0CCFD4}" type="presOf" srcId="{983C5793-1CD9-440C-A3A4-904DC2B2BC4F}" destId="{9729AE9C-B904-4915-BB77-850211FA8D89}" srcOrd="0" destOrd="0" presId="urn:microsoft.com/office/officeart/2005/8/layout/gear1"/>
    <dgm:cxn modelId="{4E521C08-5160-4BD8-AC5F-A7D742D9C64F}" type="presOf" srcId="{808BE260-9635-4E24-89BE-3C15803DD81A}" destId="{0D1FD38D-6D70-421B-8F1D-4160AF8F69C0}" srcOrd="0" destOrd="0" presId="urn:microsoft.com/office/officeart/2005/8/layout/gear1"/>
    <dgm:cxn modelId="{07822278-3C23-4684-A32B-3CC352C009FF}" type="presOf" srcId="{898E36C1-A267-451D-AC17-E10E63AA619B}" destId="{892F3D49-1FB1-4AD7-B0B8-096C69DFEA2B}" srcOrd="0" destOrd="0" presId="urn:microsoft.com/office/officeart/2005/8/layout/gear1"/>
    <dgm:cxn modelId="{7A28DE87-2B11-4906-82C4-BB47615C52FD}" type="presOf" srcId="{B5C52128-25C9-44A2-869D-A20792F040BC}" destId="{EDB1922D-1CD5-49C3-B38D-533C2CA3A0CC}" srcOrd="0" destOrd="0" presId="urn:microsoft.com/office/officeart/2005/8/layout/gear1"/>
    <dgm:cxn modelId="{940C10D5-4796-4729-9181-085592F59249}" type="presOf" srcId="{E2870C00-4C41-43CB-A8E3-75D577C0E671}" destId="{1A99F7FE-0A7D-4A88-B5CE-0A406A9F4830}" srcOrd="1" destOrd="0" presId="urn:microsoft.com/office/officeart/2005/8/layout/gear1"/>
    <dgm:cxn modelId="{4255728D-DF04-49D4-84A3-AD335280086E}" type="presParOf" srcId="{1387CD1C-7BB6-4B60-B72C-C8031F5D2170}" destId="{8BC95AC6-24AD-4700-83BD-7722196CF227}" srcOrd="0" destOrd="0" presId="urn:microsoft.com/office/officeart/2005/8/layout/gear1"/>
    <dgm:cxn modelId="{7C81F1D4-EFA3-4DD1-8AAF-967124B98800}" type="presParOf" srcId="{1387CD1C-7BB6-4B60-B72C-C8031F5D2170}" destId="{7BD9344A-49BC-4E1B-86E8-76A6BC153A2A}" srcOrd="1" destOrd="0" presId="urn:microsoft.com/office/officeart/2005/8/layout/gear1"/>
    <dgm:cxn modelId="{E34497C5-DB6D-43EB-B8F9-2C723B99D2CF}" type="presParOf" srcId="{1387CD1C-7BB6-4B60-B72C-C8031F5D2170}" destId="{52A2A8B7-7877-4DFB-A886-25CF74A509A2}" srcOrd="2" destOrd="0" presId="urn:microsoft.com/office/officeart/2005/8/layout/gear1"/>
    <dgm:cxn modelId="{F47BFE07-FA3A-432C-B3D6-4F9CD7750829}" type="presParOf" srcId="{1387CD1C-7BB6-4B60-B72C-C8031F5D2170}" destId="{892F3D49-1FB1-4AD7-B0B8-096C69DFEA2B}" srcOrd="3" destOrd="0" presId="urn:microsoft.com/office/officeart/2005/8/layout/gear1"/>
    <dgm:cxn modelId="{A91F880E-515D-420F-9014-5538F580D75C}" type="presParOf" srcId="{1387CD1C-7BB6-4B60-B72C-C8031F5D2170}" destId="{3E6E2F8B-F9CA-4A45-B494-707829523873}" srcOrd="4" destOrd="0" presId="urn:microsoft.com/office/officeart/2005/8/layout/gear1"/>
    <dgm:cxn modelId="{8C436271-1F27-4DD2-ADE0-23D6A342340E}" type="presParOf" srcId="{1387CD1C-7BB6-4B60-B72C-C8031F5D2170}" destId="{1A99F7FE-0A7D-4A88-B5CE-0A406A9F4830}" srcOrd="5" destOrd="0" presId="urn:microsoft.com/office/officeart/2005/8/layout/gear1"/>
    <dgm:cxn modelId="{B7024B64-A374-45B7-B781-AB8A4C883AA1}" type="presParOf" srcId="{1387CD1C-7BB6-4B60-B72C-C8031F5D2170}" destId="{4D6CB5CF-119B-469B-B231-F982DC5D4869}" srcOrd="6" destOrd="0" presId="urn:microsoft.com/office/officeart/2005/8/layout/gear1"/>
    <dgm:cxn modelId="{DEA9E6A4-F396-4475-8EEF-E719C39BAC66}" type="presParOf" srcId="{1387CD1C-7BB6-4B60-B72C-C8031F5D2170}" destId="{D4C286BA-A246-4DF7-9220-51C73AA8C175}" srcOrd="7" destOrd="0" presId="urn:microsoft.com/office/officeart/2005/8/layout/gear1"/>
    <dgm:cxn modelId="{7FF2130D-0EA9-4023-BF08-3096EAAD45FF}" type="presParOf" srcId="{1387CD1C-7BB6-4B60-B72C-C8031F5D2170}" destId="{EDB1922D-1CD5-49C3-B38D-533C2CA3A0CC}" srcOrd="8" destOrd="0" presId="urn:microsoft.com/office/officeart/2005/8/layout/gear1"/>
    <dgm:cxn modelId="{BF5717A6-1A41-438E-BD24-81A78A0EF684}" type="presParOf" srcId="{1387CD1C-7BB6-4B60-B72C-C8031F5D2170}" destId="{460B327B-3483-4FA0-B320-6061FA1F6101}" srcOrd="9" destOrd="0" presId="urn:microsoft.com/office/officeart/2005/8/layout/gear1"/>
    <dgm:cxn modelId="{7D8A2C96-4FC8-43BD-93A3-236159BB4430}" type="presParOf" srcId="{1387CD1C-7BB6-4B60-B72C-C8031F5D2170}" destId="{16DDD00D-E63E-4321-BD47-6EE57348DAAB}" srcOrd="10" destOrd="0" presId="urn:microsoft.com/office/officeart/2005/8/layout/gear1"/>
    <dgm:cxn modelId="{003B80B4-B292-4A8C-AA14-D87A41544CDD}" type="presParOf" srcId="{1387CD1C-7BB6-4B60-B72C-C8031F5D2170}" destId="{1D572F30-A74E-436F-82B7-D0161872FC53}" srcOrd="11" destOrd="0" presId="urn:microsoft.com/office/officeart/2005/8/layout/gear1"/>
    <dgm:cxn modelId="{25F22DFC-8744-4614-A1ED-78BFC6C6720D}" type="presParOf" srcId="{1387CD1C-7BB6-4B60-B72C-C8031F5D2170}" destId="{9729AE9C-B904-4915-BB77-850211FA8D89}" srcOrd="12" destOrd="0" presId="urn:microsoft.com/office/officeart/2005/8/layout/gear1"/>
    <dgm:cxn modelId="{5C8F55B1-E604-4832-94D8-9288EB7972CD}" type="presParOf" srcId="{1387CD1C-7BB6-4B60-B72C-C8031F5D2170}" destId="{30E2532B-3E63-423D-8C85-425D8FAF6AE3}" srcOrd="13" destOrd="0" presId="urn:microsoft.com/office/officeart/2005/8/layout/gear1"/>
    <dgm:cxn modelId="{7E03F91D-AC57-4968-BF27-DE36D1C9D26C}" type="presParOf" srcId="{1387CD1C-7BB6-4B60-B72C-C8031F5D2170}" destId="{D08F3A25-FC09-4B7D-9D9C-8824A8594BF2}" srcOrd="14" destOrd="0" presId="urn:microsoft.com/office/officeart/2005/8/layout/gear1"/>
    <dgm:cxn modelId="{BFE94250-7038-40E2-9E68-1B946CC6C4EF}" type="presParOf" srcId="{1387CD1C-7BB6-4B60-B72C-C8031F5D2170}" destId="{0D1FD38D-6D70-421B-8F1D-4160AF8F69C0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95AC6-24AD-4700-83BD-7722196CF227}">
      <dsp:nvSpPr>
        <dsp:cNvPr id="0" name=""/>
        <dsp:cNvSpPr/>
      </dsp:nvSpPr>
      <dsp:spPr>
        <a:xfrm>
          <a:off x="4089234" y="1884521"/>
          <a:ext cx="2303303" cy="230330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Mem</a:t>
          </a:r>
          <a:endParaRPr lang="en-US" sz="2100" kern="1200" dirty="0"/>
        </a:p>
      </dsp:txBody>
      <dsp:txXfrm>
        <a:off x="4552300" y="2424059"/>
        <a:ext cx="1377171" cy="1183945"/>
      </dsp:txXfrm>
    </dsp:sp>
    <dsp:sp modelId="{892F3D49-1FB1-4AD7-B0B8-096C69DFEA2B}">
      <dsp:nvSpPr>
        <dsp:cNvPr id="0" name=""/>
        <dsp:cNvSpPr/>
      </dsp:nvSpPr>
      <dsp:spPr>
        <a:xfrm>
          <a:off x="3796087" y="3308381"/>
          <a:ext cx="1465738" cy="879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Opslag</a:t>
          </a:r>
          <a:endParaRPr lang="en-US" sz="1600" kern="1200" dirty="0"/>
        </a:p>
      </dsp:txBody>
      <dsp:txXfrm>
        <a:off x="3821845" y="3334139"/>
        <a:ext cx="1414222" cy="827927"/>
      </dsp:txXfrm>
    </dsp:sp>
    <dsp:sp modelId="{3E6E2F8B-F9CA-4A45-B494-707829523873}">
      <dsp:nvSpPr>
        <dsp:cNvPr id="0" name=""/>
        <dsp:cNvSpPr/>
      </dsp:nvSpPr>
      <dsp:spPr>
        <a:xfrm>
          <a:off x="2749130" y="1340104"/>
          <a:ext cx="1675130" cy="167513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Bus</a:t>
          </a:r>
          <a:endParaRPr lang="en-US" sz="2100" kern="1200" dirty="0"/>
        </a:p>
      </dsp:txBody>
      <dsp:txXfrm>
        <a:off x="3170849" y="1764372"/>
        <a:ext cx="831692" cy="826594"/>
      </dsp:txXfrm>
    </dsp:sp>
    <dsp:sp modelId="{D4C286BA-A246-4DF7-9220-51C73AA8C175}">
      <dsp:nvSpPr>
        <dsp:cNvPr id="0" name=""/>
        <dsp:cNvSpPr/>
      </dsp:nvSpPr>
      <dsp:spPr>
        <a:xfrm>
          <a:off x="936102" y="2448268"/>
          <a:ext cx="2293118" cy="11754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Verplaatst</a:t>
          </a:r>
          <a:r>
            <a:rPr lang="en-US" sz="1600" kern="1200" dirty="0" smtClean="0"/>
            <a:t> data van Memory </a:t>
          </a:r>
          <a:r>
            <a:rPr lang="en-US" sz="1600" kern="1200" dirty="0" err="1" smtClean="0"/>
            <a:t>naar</a:t>
          </a:r>
          <a:r>
            <a:rPr lang="en-US" sz="1600" kern="1200" dirty="0" smtClean="0"/>
            <a:t> Cores</a:t>
          </a:r>
          <a:endParaRPr lang="en-US" sz="1600" kern="1200" dirty="0"/>
        </a:p>
      </dsp:txBody>
      <dsp:txXfrm>
        <a:off x="970530" y="2482696"/>
        <a:ext cx="2224262" cy="1106590"/>
      </dsp:txXfrm>
    </dsp:sp>
    <dsp:sp modelId="{EDB1922D-1CD5-49C3-B38D-533C2CA3A0CC}">
      <dsp:nvSpPr>
        <dsp:cNvPr id="0" name=""/>
        <dsp:cNvSpPr/>
      </dsp:nvSpPr>
      <dsp:spPr>
        <a:xfrm rot="20700000">
          <a:off x="3687374" y="184435"/>
          <a:ext cx="1641285" cy="164128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Core</a:t>
          </a:r>
          <a:endParaRPr lang="en-US" sz="2100" kern="1200" dirty="0"/>
        </a:p>
      </dsp:txBody>
      <dsp:txXfrm rot="-20700000">
        <a:off x="4047356" y="544417"/>
        <a:ext cx="921321" cy="921321"/>
      </dsp:txXfrm>
    </dsp:sp>
    <dsp:sp modelId="{9729AE9C-B904-4915-BB77-850211FA8D89}">
      <dsp:nvSpPr>
        <dsp:cNvPr id="0" name=""/>
        <dsp:cNvSpPr/>
      </dsp:nvSpPr>
      <dsp:spPr>
        <a:xfrm>
          <a:off x="4926799" y="544417"/>
          <a:ext cx="1465738" cy="879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Data </a:t>
          </a:r>
          <a:r>
            <a:rPr lang="en-US" sz="1600" kern="1200" dirty="0" err="1" smtClean="0"/>
            <a:t>wordt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verwerkt</a:t>
          </a:r>
          <a:endParaRPr lang="en-US" sz="1600" kern="1200" dirty="0"/>
        </a:p>
      </dsp:txBody>
      <dsp:txXfrm>
        <a:off x="4952557" y="570175"/>
        <a:ext cx="1414222" cy="827927"/>
      </dsp:txXfrm>
    </dsp:sp>
    <dsp:sp modelId="{30E2532B-3E63-423D-8C85-425D8FAF6AE3}">
      <dsp:nvSpPr>
        <dsp:cNvPr id="0" name=""/>
        <dsp:cNvSpPr/>
      </dsp:nvSpPr>
      <dsp:spPr>
        <a:xfrm>
          <a:off x="3912055" y="1536997"/>
          <a:ext cx="2948228" cy="2948228"/>
        </a:xfrm>
        <a:prstGeom prst="circularArrow">
          <a:avLst>
            <a:gd name="adj1" fmla="val 4687"/>
            <a:gd name="adj2" fmla="val 299029"/>
            <a:gd name="adj3" fmla="val 2516092"/>
            <a:gd name="adj4" fmla="val 1586143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8F3A25-FC09-4B7D-9D9C-8824A8594BF2}">
      <dsp:nvSpPr>
        <dsp:cNvPr id="0" name=""/>
        <dsp:cNvSpPr/>
      </dsp:nvSpPr>
      <dsp:spPr>
        <a:xfrm>
          <a:off x="2452468" y="969488"/>
          <a:ext cx="2142072" cy="214207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FD38D-6D70-421B-8F1D-4160AF8F69C0}">
      <dsp:nvSpPr>
        <dsp:cNvPr id="0" name=""/>
        <dsp:cNvSpPr/>
      </dsp:nvSpPr>
      <dsp:spPr>
        <a:xfrm>
          <a:off x="3307728" y="-175040"/>
          <a:ext cx="2309585" cy="230958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772DC-8B98-4F7D-B8E3-F4A879C391E2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683ED-CB85-439A-8FB6-8393096A5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9086B0-A5AB-4902-895F-A33F541CA437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D7ED26-135D-4A63-9699-15966B84D5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Parallel </a:t>
            </a:r>
            <a:r>
              <a:rPr lang="en-US" dirty="0" err="1" smtClean="0"/>
              <a:t>Rekenen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Prefix Sum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Gerard Tel</a:t>
            </a:r>
            <a:br>
              <a:rPr lang="en-US" dirty="0" smtClean="0"/>
            </a:br>
            <a:r>
              <a:rPr lang="en-US" dirty="0" smtClean="0"/>
              <a:t>College Concurrency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36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</a:t>
            </a:r>
            <a:r>
              <a:rPr lang="en-US" dirty="0" smtClean="0"/>
              <a:t> het nog </a:t>
            </a:r>
            <a:r>
              <a:rPr lang="en-US" dirty="0" err="1" smtClean="0"/>
              <a:t>beter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even </a:t>
            </a:r>
            <a:r>
              <a:rPr lang="en-US" dirty="0" err="1" smtClean="0"/>
              <a:t>cumulatief</a:t>
            </a:r>
            <a:r>
              <a:rPr lang="en-US" dirty="0" smtClean="0"/>
              <a:t> </a:t>
            </a:r>
            <a:r>
              <a:rPr lang="en-US" dirty="0" err="1" smtClean="0"/>
              <a:t>rekenen</a:t>
            </a:r>
            <a:r>
              <a:rPr lang="en-US" dirty="0" smtClean="0"/>
              <a:t> we </a:t>
            </a:r>
            <a:r>
              <a:rPr lang="en-US" dirty="0" err="1" smtClean="0">
                <a:solidFill>
                  <a:srgbClr val="FF0000"/>
                </a:solidFill>
              </a:rPr>
              <a:t>niet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70C0"/>
                </a:solidFill>
              </a:rPr>
              <a:t>Rechtstreeks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maar met </a:t>
            </a:r>
            <a:r>
              <a:rPr lang="en-US" dirty="0" err="1" smtClean="0">
                <a:solidFill>
                  <a:srgbClr val="0070C0"/>
                </a:solidFill>
              </a:rPr>
              <a:t>Overslaan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729446"/>
              </p:ext>
            </p:extLst>
          </p:nvPr>
        </p:nvGraphicFramePr>
        <p:xfrm>
          <a:off x="611560" y="1916832"/>
          <a:ext cx="7848864" cy="288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397"/>
                <a:gridCol w="515724"/>
                <a:gridCol w="529780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1101</a:t>
                      </a:r>
                      <a:endParaRPr lang="en-US" sz="900" dirty="0"/>
                    </a:p>
                  </a:txBody>
                  <a:tcPr/>
                </a:tc>
              </a:tr>
              <a:tr h="20522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</a:tr>
              <a:tr h="2664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T=1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8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570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31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49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5449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31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Hoe </a:t>
            </a:r>
            <a:r>
              <a:rPr lang="en-US" dirty="0" err="1" smtClean="0"/>
              <a:t>snel</a:t>
            </a:r>
            <a:r>
              <a:rPr lang="en-US" dirty="0" smtClean="0"/>
              <a:t> is </a:t>
            </a:r>
            <a:r>
              <a:rPr lang="en-US" dirty="0" err="1" smtClean="0"/>
              <a:t>dubbel</a:t>
            </a:r>
            <a:r>
              <a:rPr lang="en-US" dirty="0" smtClean="0"/>
              <a:t> </a:t>
            </a:r>
            <a:r>
              <a:rPr lang="en-US" dirty="0" err="1" smtClean="0"/>
              <a:t>overslaan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Dubbel</a:t>
            </a:r>
            <a:r>
              <a:rPr lang="en-US" dirty="0" smtClean="0"/>
              <a:t> </a:t>
            </a:r>
            <a:r>
              <a:rPr lang="en-US" dirty="0" err="1" smtClean="0"/>
              <a:t>overslaan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Compressie</a:t>
            </a:r>
            <a:r>
              <a:rPr lang="en-US" dirty="0" smtClean="0"/>
              <a:t>, </a:t>
            </a:r>
            <a:r>
              <a:rPr lang="en-US" dirty="0" err="1" smtClean="0"/>
              <a:t>Compressie</a:t>
            </a:r>
            <a:endParaRPr lang="en-US" dirty="0" smtClean="0"/>
          </a:p>
          <a:p>
            <a:pPr lvl="1"/>
            <a:r>
              <a:rPr lang="en-US" dirty="0" err="1" smtClean="0"/>
              <a:t>Cumulatief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N/4</a:t>
            </a:r>
          </a:p>
          <a:p>
            <a:pPr lvl="1"/>
            <a:r>
              <a:rPr lang="en-US" dirty="0" err="1" smtClean="0"/>
              <a:t>Opvullen</a:t>
            </a:r>
            <a:r>
              <a:rPr lang="en-US" dirty="0" smtClean="0"/>
              <a:t>, </a:t>
            </a:r>
            <a:r>
              <a:rPr lang="en-US" dirty="0" err="1" smtClean="0"/>
              <a:t>Opvullen</a:t>
            </a:r>
            <a:endParaRPr lang="en-US" dirty="0" smtClean="0"/>
          </a:p>
          <a:p>
            <a:pPr lvl="1"/>
            <a:r>
              <a:rPr lang="en-US" dirty="0" err="1" smtClean="0"/>
              <a:t>Totaal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0000"/>
                </a:solidFill>
              </a:rPr>
              <a:t>4 + N/4-1</a:t>
            </a:r>
          </a:p>
          <a:p>
            <a:r>
              <a:rPr lang="en-US" dirty="0" err="1" smtClean="0"/>
              <a:t>Bij</a:t>
            </a:r>
            <a:r>
              <a:rPr lang="en-US" dirty="0" smtClean="0">
                <a:solidFill>
                  <a:srgbClr val="FF0000"/>
                </a:solidFill>
              </a:rPr>
              <a:t> N=13 </a:t>
            </a:r>
            <a:r>
              <a:rPr lang="en-US" dirty="0" smtClean="0"/>
              <a:t>is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</a:p>
          <a:p>
            <a:r>
              <a:rPr lang="en-US" dirty="0" err="1" smtClean="0"/>
              <a:t>Bij</a:t>
            </a:r>
            <a:r>
              <a:rPr lang="en-US" dirty="0" smtClean="0">
                <a:solidFill>
                  <a:srgbClr val="FF0000"/>
                </a:solidFill>
              </a:rPr>
              <a:t> N=1000 </a:t>
            </a:r>
            <a:r>
              <a:rPr lang="en-US" dirty="0" smtClean="0"/>
              <a:t>is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253 </a:t>
            </a:r>
            <a:r>
              <a:rPr lang="en-US" dirty="0" err="1" smtClean="0"/>
              <a:t>dus</a:t>
            </a:r>
            <a:r>
              <a:rPr lang="en-US" dirty="0" smtClean="0"/>
              <a:t> ca. 4x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snel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02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Dynamisch</a:t>
            </a:r>
            <a:r>
              <a:rPr lang="en-US" dirty="0" smtClean="0"/>
              <a:t> </a:t>
            </a:r>
            <a:r>
              <a:rPr lang="en-US" dirty="0" err="1" smtClean="0"/>
              <a:t>overslaan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vaak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zinvol</a:t>
            </a:r>
            <a:endParaRPr lang="en-US" dirty="0" smtClean="0"/>
          </a:p>
          <a:p>
            <a:pPr lvl="1"/>
            <a:r>
              <a:rPr lang="en-US" dirty="0" err="1" smtClean="0"/>
              <a:t>Berekening</a:t>
            </a:r>
            <a:r>
              <a:rPr lang="en-US" dirty="0" smtClean="0"/>
              <a:t> </a:t>
            </a:r>
            <a:r>
              <a:rPr lang="en-US" dirty="0" err="1" smtClean="0"/>
              <a:t>stappen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optellingen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Stappen</a:t>
            </a:r>
            <a:r>
              <a:rPr lang="en-US" dirty="0" smtClean="0"/>
              <a:t>: minder </a:t>
            </a:r>
            <a:br>
              <a:rPr lang="en-US" dirty="0" smtClean="0"/>
            </a:b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 x (</a:t>
            </a:r>
            <a:r>
              <a:rPr lang="en-US" dirty="0" err="1" smtClean="0">
                <a:solidFill>
                  <a:srgbClr val="FF0000"/>
                </a:solidFill>
              </a:rPr>
              <a:t>len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Optellingen</a:t>
            </a:r>
            <a:r>
              <a:rPr lang="en-US" dirty="0" smtClean="0"/>
              <a:t>: minder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2N – (</a:t>
            </a:r>
            <a:r>
              <a:rPr lang="en-US" dirty="0" err="1" smtClean="0">
                <a:solidFill>
                  <a:srgbClr val="FF0000"/>
                </a:solidFill>
              </a:rPr>
              <a:t>len</a:t>
            </a:r>
            <a:r>
              <a:rPr lang="en-US" dirty="0" smtClean="0">
                <a:solidFill>
                  <a:srgbClr val="FF0000"/>
                </a:solidFill>
              </a:rPr>
              <a:t>) – (</a:t>
            </a:r>
            <a:r>
              <a:rPr lang="en-US" dirty="0" err="1" smtClean="0">
                <a:solidFill>
                  <a:srgbClr val="FF0000"/>
                </a:solidFill>
              </a:rPr>
              <a:t>enen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20930"/>
              </p:ext>
            </p:extLst>
          </p:nvPr>
        </p:nvGraphicFramePr>
        <p:xfrm>
          <a:off x="4572001" y="692696"/>
          <a:ext cx="3744417" cy="2247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505"/>
                <a:gridCol w="1446997"/>
                <a:gridCol w="771860"/>
                <a:gridCol w="986055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N </a:t>
                      </a:r>
                      <a:r>
                        <a:rPr lang="en-US" dirty="0" err="1" smtClean="0"/>
                        <a:t>Binair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Stap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Optel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11111101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11111110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11111111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86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een</a:t>
            </a:r>
            <a:r>
              <a:rPr lang="en-US" dirty="0" smtClean="0"/>
              <a:t> computer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87221"/>
              </p:ext>
            </p:extLst>
          </p:nvPr>
        </p:nvGraphicFramePr>
        <p:xfrm>
          <a:off x="755576" y="764704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978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</a:t>
            </a:r>
            <a:r>
              <a:rPr lang="en-US" dirty="0" err="1" smtClean="0"/>
              <a:t>elangrijk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Informatica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Hoe de computer </a:t>
            </a:r>
            <a:r>
              <a:rPr lang="en-US" dirty="0" err="1" smtClean="0"/>
              <a:t>werkt</a:t>
            </a:r>
            <a:endParaRPr lang="en-US" dirty="0" smtClean="0"/>
          </a:p>
          <a:p>
            <a:r>
              <a:rPr lang="en-US" dirty="0" smtClean="0"/>
              <a:t>Hoe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taak</a:t>
            </a:r>
            <a:r>
              <a:rPr lang="en-US" dirty="0" smtClean="0"/>
              <a:t> </a:t>
            </a:r>
            <a:r>
              <a:rPr lang="en-US" dirty="0" err="1" smtClean="0"/>
              <a:t>organiseert</a:t>
            </a:r>
            <a:endParaRPr lang="en-US" dirty="0" smtClean="0"/>
          </a:p>
          <a:p>
            <a:r>
              <a:rPr lang="en-US" dirty="0" err="1" smtClean="0"/>
              <a:t>Gebruik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van </a:t>
            </a:r>
            <a:r>
              <a:rPr lang="en-US" dirty="0" err="1" smtClean="0"/>
              <a:t>samenwerken</a:t>
            </a:r>
            <a:endParaRPr lang="en-US" dirty="0" smtClean="0"/>
          </a:p>
          <a:p>
            <a:r>
              <a:rPr lang="en-US" dirty="0" err="1" smtClean="0"/>
              <a:t>Uitrekenen</a:t>
            </a:r>
            <a:r>
              <a:rPr lang="en-US" dirty="0" smtClean="0"/>
              <a:t> hoe </a:t>
            </a:r>
            <a:r>
              <a:rPr lang="en-US" dirty="0" err="1" smtClean="0"/>
              <a:t>lang</a:t>
            </a:r>
            <a:r>
              <a:rPr lang="en-US" dirty="0" smtClean="0"/>
              <a:t> het </a:t>
            </a:r>
            <a:r>
              <a:rPr lang="en-US" dirty="0" err="1" smtClean="0"/>
              <a:t>duurt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819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Binair</a:t>
            </a:r>
            <a:r>
              <a:rPr lang="en-US" dirty="0" smtClean="0"/>
              <a:t> </a:t>
            </a:r>
            <a:r>
              <a:rPr lang="en-US" dirty="0" err="1" smtClean="0"/>
              <a:t>vermenigvuldigen</a:t>
            </a:r>
            <a:r>
              <a:rPr lang="en-US" dirty="0" smtClean="0"/>
              <a:t>, hoe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53874"/>
              </p:ext>
            </p:extLst>
          </p:nvPr>
        </p:nvGraphicFramePr>
        <p:xfrm>
          <a:off x="683568" y="764704"/>
          <a:ext cx="6408712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Worksheet" r:id="rId3" imgW="4067153" imgH="2867115" progId="Excel.Sheet.12">
                  <p:embed/>
                </p:oleObj>
              </mc:Choice>
              <mc:Fallback>
                <p:oleObj name="Worksheet" r:id="rId3" imgW="4067153" imgH="28671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764704"/>
                        <a:ext cx="6408712" cy="4392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416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51560"/>
          </a:xfrm>
        </p:spPr>
        <p:txBody>
          <a:bodyPr/>
          <a:lstStyle/>
          <a:p>
            <a:r>
              <a:rPr lang="en-US" dirty="0" err="1" smtClean="0"/>
              <a:t>Cumulatiefberekening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/>
          </a:bodyPr>
          <a:lstStyle/>
          <a:p>
            <a:r>
              <a:rPr lang="en-US" dirty="0" err="1" smtClean="0"/>
              <a:t>Invoer</a:t>
            </a:r>
            <a:r>
              <a:rPr lang="en-US" dirty="0" smtClean="0"/>
              <a:t>: </a:t>
            </a:r>
            <a:r>
              <a:rPr lang="en-US" dirty="0" err="1" smtClean="0"/>
              <a:t>Verkoop</a:t>
            </a:r>
            <a:r>
              <a:rPr lang="en-US" dirty="0" smtClean="0"/>
              <a:t> per week	(</a:t>
            </a:r>
            <a:r>
              <a:rPr lang="en-US" dirty="0" err="1" smtClean="0"/>
              <a:t>gegeven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Uitvoer</a:t>
            </a:r>
            <a:r>
              <a:rPr lang="en-US" dirty="0" smtClean="0"/>
              <a:t>: </a:t>
            </a:r>
            <a:r>
              <a:rPr lang="en-US" dirty="0" err="1" smtClean="0"/>
              <a:t>Verkoop</a:t>
            </a:r>
            <a:r>
              <a:rPr lang="en-US" dirty="0" smtClean="0"/>
              <a:t> t/m week	(</a:t>
            </a:r>
            <a:r>
              <a:rPr lang="en-US" dirty="0" err="1" smtClean="0"/>
              <a:t>uitrekenen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Weken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binair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Hoe </a:t>
            </a:r>
            <a:r>
              <a:rPr lang="en-US" dirty="0" err="1" smtClean="0"/>
              <a:t>reken</a:t>
            </a:r>
            <a:r>
              <a:rPr lang="en-US" dirty="0" smtClean="0"/>
              <a:t> je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?  </a:t>
            </a:r>
            <a:r>
              <a:rPr lang="en-US" dirty="0" err="1" smtClean="0"/>
              <a:t>Hoevaak</a:t>
            </a:r>
            <a:r>
              <a:rPr lang="en-US" dirty="0" smtClean="0"/>
              <a:t> </a:t>
            </a:r>
            <a:r>
              <a:rPr lang="en-US" dirty="0" err="1" smtClean="0"/>
              <a:t>optellen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598725"/>
              </p:ext>
            </p:extLst>
          </p:nvPr>
        </p:nvGraphicFramePr>
        <p:xfrm>
          <a:off x="971600" y="1700808"/>
          <a:ext cx="741682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05106"/>
              </p:ext>
            </p:extLst>
          </p:nvPr>
        </p:nvGraphicFramePr>
        <p:xfrm>
          <a:off x="971600" y="3429000"/>
          <a:ext cx="741682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  <a:gridCol w="5297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1101</a:t>
                      </a:r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9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r>
              <a:rPr lang="en-US" dirty="0" err="1" smtClean="0"/>
              <a:t>Cumulatief</a:t>
            </a:r>
            <a:r>
              <a:rPr lang="en-US" dirty="0" smtClean="0"/>
              <a:t> (13) in 12 </a:t>
            </a:r>
            <a:r>
              <a:rPr lang="en-US" dirty="0" err="1" smtClean="0"/>
              <a:t>stappen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Optellen</a:t>
            </a:r>
            <a:r>
              <a:rPr lang="en-US" dirty="0" smtClean="0"/>
              <a:t>: </a:t>
            </a:r>
            <a:r>
              <a:rPr lang="en-US" dirty="0" err="1" smtClean="0"/>
              <a:t>vorige</a:t>
            </a:r>
            <a:r>
              <a:rPr lang="en-US" dirty="0" smtClean="0"/>
              <a:t> </a:t>
            </a:r>
            <a:r>
              <a:rPr lang="en-US" dirty="0" err="1" smtClean="0"/>
              <a:t>optellen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eigen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245451"/>
              </p:ext>
            </p:extLst>
          </p:nvPr>
        </p:nvGraphicFramePr>
        <p:xfrm>
          <a:off x="611560" y="1124744"/>
          <a:ext cx="7848864" cy="4714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397"/>
                <a:gridCol w="515724"/>
                <a:gridCol w="529780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1101</a:t>
                      </a:r>
                      <a:endParaRPr lang="en-US" sz="900" dirty="0"/>
                    </a:p>
                  </a:txBody>
                  <a:tcPr/>
                </a:tc>
              </a:tr>
              <a:tr h="20522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</a:tr>
              <a:tr h="2664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T=1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570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5449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3772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620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594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4266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2589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0912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2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gewoon</a:t>
            </a:r>
            <a:r>
              <a:rPr lang="en-US" dirty="0" smtClean="0"/>
              <a:t> </a:t>
            </a:r>
            <a:r>
              <a:rPr lang="en-US" dirty="0" err="1" smtClean="0"/>
              <a:t>doen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/>
          </a:bodyPr>
          <a:lstStyle/>
          <a:p>
            <a:r>
              <a:rPr lang="en-US" dirty="0" err="1" smtClean="0"/>
              <a:t>Methode</a:t>
            </a:r>
            <a:r>
              <a:rPr lang="en-US" dirty="0" smtClean="0"/>
              <a:t> “</a:t>
            </a:r>
            <a:r>
              <a:rPr lang="en-US" dirty="0" err="1" smtClean="0"/>
              <a:t>Rechtstreeks</a:t>
            </a:r>
            <a:r>
              <a:rPr lang="en-US" dirty="0" smtClean="0"/>
              <a:t> </a:t>
            </a:r>
            <a:r>
              <a:rPr lang="en-US" dirty="0" err="1" smtClean="0"/>
              <a:t>doorgeven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Circa 20 </a:t>
            </a:r>
            <a:r>
              <a:rPr lang="en-US" dirty="0" err="1" smtClean="0"/>
              <a:t>vrijwilligers</a:t>
            </a:r>
            <a:endParaRPr lang="en-US" dirty="0" smtClean="0"/>
          </a:p>
          <a:p>
            <a:pPr lvl="1"/>
            <a:r>
              <a:rPr lang="en-US" dirty="0" err="1" smtClean="0"/>
              <a:t>Weeknummer</a:t>
            </a:r>
            <a:r>
              <a:rPr lang="en-US" dirty="0" smtClean="0"/>
              <a:t> is 5 bits (tot 31 </a:t>
            </a:r>
            <a:r>
              <a:rPr lang="en-US" dirty="0" err="1" smtClean="0"/>
              <a:t>weken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Input: </a:t>
            </a:r>
            <a:r>
              <a:rPr lang="en-US" dirty="0" err="1" smtClean="0"/>
              <a:t>speelkaart</a:t>
            </a:r>
            <a:endParaRPr lang="en-US" dirty="0" smtClean="0"/>
          </a:p>
          <a:p>
            <a:r>
              <a:rPr lang="en-US" dirty="0" smtClean="0"/>
              <a:t>Nr 1 </a:t>
            </a:r>
            <a:r>
              <a:rPr lang="en-US" dirty="0" err="1" smtClean="0"/>
              <a:t>doet</a:t>
            </a:r>
            <a:r>
              <a:rPr lang="en-US" dirty="0" smtClean="0"/>
              <a:t> </a:t>
            </a:r>
            <a:r>
              <a:rPr lang="en-US" dirty="0" err="1" smtClean="0"/>
              <a:t>niets</a:t>
            </a:r>
            <a:r>
              <a:rPr lang="en-US" dirty="0" smtClean="0"/>
              <a:t> (</a:t>
            </a:r>
            <a:r>
              <a:rPr lang="en-US" dirty="0" err="1" smtClean="0"/>
              <a:t>ik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Luisteren</a:t>
            </a:r>
            <a:r>
              <a:rPr lang="en-US" dirty="0" smtClean="0"/>
              <a:t>, </a:t>
            </a:r>
            <a:r>
              <a:rPr lang="en-US" dirty="0" err="1" smtClean="0"/>
              <a:t>optellen</a:t>
            </a:r>
            <a:r>
              <a:rPr lang="en-US" dirty="0" smtClean="0"/>
              <a:t>, </a:t>
            </a:r>
            <a:r>
              <a:rPr lang="en-US" dirty="0" err="1" smtClean="0"/>
              <a:t>doorvertellen</a:t>
            </a:r>
            <a:endParaRPr lang="en-US" dirty="0" smtClean="0"/>
          </a:p>
          <a:p>
            <a:r>
              <a:rPr lang="en-US" dirty="0" smtClean="0"/>
              <a:t>Stopwatch (op </a:t>
            </a:r>
            <a:r>
              <a:rPr lang="en-US" dirty="0" err="1" smtClean="0"/>
              <a:t>smartfoontje</a:t>
            </a:r>
            <a:r>
              <a:rPr lang="en-US" dirty="0" smtClean="0"/>
              <a:t>?)</a:t>
            </a:r>
          </a:p>
          <a:p>
            <a:endParaRPr lang="en-US" dirty="0"/>
          </a:p>
          <a:p>
            <a:r>
              <a:rPr lang="en-US" dirty="0" smtClean="0"/>
              <a:t>Het </a:t>
            </a:r>
            <a:r>
              <a:rPr lang="en-US" dirty="0" err="1" smtClean="0">
                <a:solidFill>
                  <a:srgbClr val="0070C0"/>
                </a:solidFill>
              </a:rPr>
              <a:t>aantal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weken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US" dirty="0" smtClean="0"/>
              <a:t>Het </a:t>
            </a:r>
            <a:r>
              <a:rPr lang="en-US" dirty="0" err="1" smtClean="0">
                <a:solidFill>
                  <a:srgbClr val="0070C0"/>
                </a:solidFill>
              </a:rPr>
              <a:t>aantal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optellingen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-1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</a:t>
            </a:r>
            <a:r>
              <a:rPr lang="en-US" dirty="0" smtClean="0"/>
              <a:t> het </a:t>
            </a:r>
            <a:r>
              <a:rPr lang="en-US" dirty="0" err="1" smtClean="0"/>
              <a:t>beter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eigenlijk</a:t>
            </a:r>
            <a:r>
              <a:rPr lang="en-US" dirty="0" smtClean="0"/>
              <a:t> </a:t>
            </a:r>
            <a:r>
              <a:rPr lang="en-US" dirty="0" err="1" smtClean="0"/>
              <a:t>beter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Aantal</a:t>
            </a:r>
            <a:r>
              <a:rPr lang="en-US" dirty="0" smtClean="0"/>
              <a:t> </a:t>
            </a:r>
            <a:r>
              <a:rPr lang="en-US" dirty="0" err="1" smtClean="0"/>
              <a:t>rekenstappen</a:t>
            </a:r>
            <a:r>
              <a:rPr lang="en-US" dirty="0" smtClean="0"/>
              <a:t> (</a:t>
            </a:r>
            <a:r>
              <a:rPr lang="en-US" dirty="0" err="1" smtClean="0"/>
              <a:t>optellingen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Het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70C0"/>
                </a:solidFill>
              </a:rPr>
              <a:t>niet</a:t>
            </a:r>
            <a:r>
              <a:rPr lang="en-US" dirty="0" smtClean="0"/>
              <a:t> met minder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-1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Samenwerking</a:t>
            </a:r>
            <a:r>
              <a:rPr lang="en-US" dirty="0" smtClean="0"/>
              <a:t>, </a:t>
            </a:r>
            <a:r>
              <a:rPr lang="en-US" dirty="0" err="1" smtClean="0"/>
              <a:t>dingen</a:t>
            </a:r>
            <a:r>
              <a:rPr lang="en-US" dirty="0" smtClean="0"/>
              <a:t> </a:t>
            </a:r>
            <a:r>
              <a:rPr lang="en-US" dirty="0" err="1" smtClean="0"/>
              <a:t>tegelijk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Door </a:t>
            </a:r>
            <a:r>
              <a:rPr lang="en-US" dirty="0" err="1" smtClean="0"/>
              <a:t>samenwerken</a:t>
            </a:r>
            <a:r>
              <a:rPr lang="en-US" dirty="0" smtClean="0"/>
              <a:t> kun je </a:t>
            </a:r>
            <a:r>
              <a:rPr lang="en-US" dirty="0" err="1" smtClean="0"/>
              <a:t>soms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>
                <a:solidFill>
                  <a:srgbClr val="0070C0"/>
                </a:solidFill>
              </a:rPr>
              <a:t>meer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werk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/>
              <a:t>doen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0070C0"/>
                </a:solidFill>
              </a:rPr>
              <a:t>minder </a:t>
            </a:r>
            <a:r>
              <a:rPr lang="en-US" dirty="0" err="1" smtClean="0">
                <a:solidFill>
                  <a:srgbClr val="0070C0"/>
                </a:solidFill>
              </a:rPr>
              <a:t>tijd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Rekentruuk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18</a:t>
            </a:r>
            <a:r>
              <a:rPr lang="en-US" dirty="0" smtClean="0"/>
              <a:t> </a:t>
            </a:r>
            <a:r>
              <a:rPr lang="en-US" dirty="0" err="1" smtClean="0"/>
              <a:t>optellingen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</a:t>
            </a:r>
            <a:r>
              <a:rPr lang="en-US" dirty="0" err="1" smtClean="0"/>
              <a:t>stappen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82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r>
              <a:rPr lang="en-US" dirty="0" err="1" smtClean="0"/>
              <a:t>Cumulatief</a:t>
            </a:r>
            <a:r>
              <a:rPr lang="en-US" dirty="0" smtClean="0"/>
              <a:t> (13) in 7 </a:t>
            </a:r>
            <a:r>
              <a:rPr lang="en-US" dirty="0" err="1" smtClean="0"/>
              <a:t>stappen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Optellen</a:t>
            </a:r>
            <a:r>
              <a:rPr lang="en-US" dirty="0" smtClean="0"/>
              <a:t>: </a:t>
            </a:r>
            <a:r>
              <a:rPr lang="en-US" dirty="0" err="1" smtClean="0"/>
              <a:t>vorige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eigen</a:t>
            </a:r>
            <a:endParaRPr lang="en-US" dirty="0" smtClean="0"/>
          </a:p>
          <a:p>
            <a:pPr lvl="1"/>
            <a:r>
              <a:rPr lang="en-US" dirty="0" err="1" smtClean="0"/>
              <a:t>Stap</a:t>
            </a:r>
            <a:r>
              <a:rPr lang="en-US" dirty="0" smtClean="0"/>
              <a:t> 1: 	even </a:t>
            </a:r>
            <a:r>
              <a:rPr lang="en-US" dirty="0" err="1" smtClean="0"/>
              <a:t>weken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tegelijk</a:t>
            </a:r>
            <a:r>
              <a:rPr lang="en-US" dirty="0" smtClean="0">
                <a:solidFill>
                  <a:srgbClr val="0070C0"/>
                </a:solidFill>
              </a:rPr>
              <a:t>!</a:t>
            </a:r>
          </a:p>
          <a:p>
            <a:pPr lvl="1"/>
            <a:r>
              <a:rPr lang="en-US" dirty="0" err="1" smtClean="0"/>
              <a:t>Stap</a:t>
            </a:r>
            <a:r>
              <a:rPr lang="en-US" dirty="0" smtClean="0"/>
              <a:t> 2/6: </a:t>
            </a:r>
            <a:r>
              <a:rPr lang="en-US" dirty="0" err="1" smtClean="0"/>
              <a:t>cumulatief</a:t>
            </a:r>
            <a:r>
              <a:rPr lang="en-US" dirty="0" smtClean="0"/>
              <a:t> even </a:t>
            </a:r>
            <a:r>
              <a:rPr lang="en-US" dirty="0" err="1" smtClean="0"/>
              <a:t>weken</a:t>
            </a:r>
            <a:endParaRPr lang="en-US" dirty="0" smtClean="0"/>
          </a:p>
          <a:p>
            <a:pPr lvl="1"/>
            <a:r>
              <a:rPr lang="en-US" dirty="0" err="1" smtClean="0"/>
              <a:t>Stap</a:t>
            </a:r>
            <a:r>
              <a:rPr lang="en-US" dirty="0" smtClean="0"/>
              <a:t> 7: 	</a:t>
            </a:r>
            <a:r>
              <a:rPr lang="en-US" dirty="0" err="1" smtClean="0"/>
              <a:t>oneven</a:t>
            </a:r>
            <a:r>
              <a:rPr lang="en-US" dirty="0" smtClean="0"/>
              <a:t> </a:t>
            </a:r>
            <a:r>
              <a:rPr lang="en-US" dirty="0" err="1" smtClean="0"/>
              <a:t>weken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tegelijk</a:t>
            </a:r>
            <a:r>
              <a:rPr lang="en-US" dirty="0" smtClean="0">
                <a:solidFill>
                  <a:srgbClr val="0070C0"/>
                </a:solidFill>
              </a:rPr>
              <a:t>!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011790"/>
              </p:ext>
            </p:extLst>
          </p:nvPr>
        </p:nvGraphicFramePr>
        <p:xfrm>
          <a:off x="611560" y="2420888"/>
          <a:ext cx="7848864" cy="319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397"/>
                <a:gridCol w="515724"/>
                <a:gridCol w="529780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  <a:gridCol w="5606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0111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1001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1011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1100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1101</a:t>
                      </a:r>
                      <a:endParaRPr lang="en-US" sz="900" dirty="0"/>
                    </a:p>
                  </a:txBody>
                  <a:tcPr/>
                </a:tc>
              </a:tr>
              <a:tr h="20522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</a:tr>
              <a:tr h="2664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T=1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8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en-US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570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31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5449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3772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49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doen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26840"/>
          </a:xfrm>
        </p:spPr>
        <p:txBody>
          <a:bodyPr/>
          <a:lstStyle/>
          <a:p>
            <a:r>
              <a:rPr lang="en-US" dirty="0" err="1" smtClean="0"/>
              <a:t>Methode</a:t>
            </a:r>
            <a:r>
              <a:rPr lang="en-US" dirty="0" smtClean="0"/>
              <a:t> “</a:t>
            </a:r>
            <a:r>
              <a:rPr lang="en-US" dirty="0" err="1" smtClean="0"/>
              <a:t>Overslaan</a:t>
            </a:r>
            <a:r>
              <a:rPr lang="en-US" dirty="0" smtClean="0"/>
              <a:t>”</a:t>
            </a:r>
          </a:p>
          <a:p>
            <a:pPr lvl="1"/>
            <a:r>
              <a:rPr lang="en-US" dirty="0" err="1" smtClean="0"/>
              <a:t>Stap</a:t>
            </a:r>
            <a:r>
              <a:rPr lang="en-US" dirty="0" smtClean="0"/>
              <a:t> 1: </a:t>
            </a:r>
            <a:r>
              <a:rPr lang="en-US" dirty="0" err="1" smtClean="0"/>
              <a:t>oneven</a:t>
            </a:r>
            <a:r>
              <a:rPr lang="en-US" dirty="0" smtClean="0"/>
              <a:t> </a:t>
            </a:r>
            <a:r>
              <a:rPr lang="en-US" dirty="0" err="1" smtClean="0"/>
              <a:t>geeft</a:t>
            </a:r>
            <a:r>
              <a:rPr lang="en-US" dirty="0" smtClean="0"/>
              <a:t> door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hogere</a:t>
            </a:r>
            <a:r>
              <a:rPr lang="en-US" dirty="0" smtClean="0"/>
              <a:t> even</a:t>
            </a:r>
            <a:br>
              <a:rPr lang="en-US" dirty="0" smtClean="0"/>
            </a:b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heet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compressie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 smtClean="0"/>
              <a:t>Rechtstreeks</a:t>
            </a:r>
            <a:r>
              <a:rPr lang="en-US" dirty="0" smtClean="0"/>
              <a:t> </a:t>
            </a:r>
            <a:r>
              <a:rPr lang="en-US" dirty="0" err="1" smtClean="0"/>
              <a:t>doorgeven</a:t>
            </a:r>
            <a:r>
              <a:rPr lang="en-US" dirty="0" smtClean="0"/>
              <a:t> (</a:t>
            </a:r>
            <a:r>
              <a:rPr lang="en-US" dirty="0" err="1" smtClean="0"/>
              <a:t>alleen</a:t>
            </a:r>
            <a:r>
              <a:rPr lang="en-US" dirty="0" smtClean="0"/>
              <a:t> even)</a:t>
            </a:r>
          </a:p>
          <a:p>
            <a:pPr lvl="1"/>
            <a:r>
              <a:rPr lang="en-US" dirty="0" err="1" smtClean="0"/>
              <a:t>Eind</a:t>
            </a:r>
            <a:r>
              <a:rPr lang="en-US" dirty="0" smtClean="0"/>
              <a:t>: even </a:t>
            </a:r>
            <a:r>
              <a:rPr lang="en-US" dirty="0" err="1" smtClean="0"/>
              <a:t>geeft</a:t>
            </a:r>
            <a:r>
              <a:rPr lang="en-US" dirty="0" smtClean="0"/>
              <a:t> door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hogere</a:t>
            </a:r>
            <a:r>
              <a:rPr lang="en-US" dirty="0" smtClean="0"/>
              <a:t> </a:t>
            </a:r>
            <a:r>
              <a:rPr lang="en-US" dirty="0" err="1" smtClean="0"/>
              <a:t>oneven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heet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opvullen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Stopwatch: Is het </a:t>
            </a:r>
            <a:r>
              <a:rPr lang="en-US" dirty="0" err="1" smtClean="0"/>
              <a:t>echt</a:t>
            </a:r>
            <a:r>
              <a:rPr lang="en-US" dirty="0" smtClean="0"/>
              <a:t> </a:t>
            </a:r>
            <a:r>
              <a:rPr lang="en-US" dirty="0" err="1" smtClean="0"/>
              <a:t>sneller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Is de </a:t>
            </a:r>
            <a:r>
              <a:rPr lang="en-US" dirty="0" err="1" smtClean="0"/>
              <a:t>uitkomst</a:t>
            </a:r>
            <a:r>
              <a:rPr lang="en-US" dirty="0" smtClean="0"/>
              <a:t> </a:t>
            </a:r>
            <a:r>
              <a:rPr lang="en-US" dirty="0" err="1" smtClean="0"/>
              <a:t>hetzelfde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err="1" smtClean="0"/>
              <a:t>Dwz</a:t>
            </a:r>
            <a:r>
              <a:rPr lang="en-US" dirty="0" smtClean="0"/>
              <a:t> de hele </a:t>
            </a:r>
            <a:r>
              <a:rPr lang="en-US" dirty="0" err="1" smtClean="0"/>
              <a:t>cumulatief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56714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Hoe </a:t>
            </a:r>
            <a:r>
              <a:rPr lang="en-US" dirty="0" err="1" smtClean="0"/>
              <a:t>snel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het?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26840"/>
          </a:xfrm>
        </p:spPr>
        <p:txBody>
          <a:bodyPr>
            <a:normAutofit/>
          </a:bodyPr>
          <a:lstStyle/>
          <a:p>
            <a:r>
              <a:rPr lang="en-US" dirty="0" err="1" smtClean="0"/>
              <a:t>Rechtstreeks</a:t>
            </a:r>
            <a:r>
              <a:rPr lang="en-US" dirty="0" smtClean="0"/>
              <a:t> </a:t>
            </a:r>
            <a:r>
              <a:rPr lang="en-US" dirty="0" err="1" smtClean="0"/>
              <a:t>doorgeven</a:t>
            </a:r>
            <a:endParaRPr lang="en-US" dirty="0" smtClean="0"/>
          </a:p>
          <a:p>
            <a:pPr lvl="1"/>
            <a:r>
              <a:rPr lang="en-US" dirty="0" err="1" smtClean="0"/>
              <a:t>Optellingen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N-1</a:t>
            </a:r>
          </a:p>
          <a:p>
            <a:pPr lvl="1"/>
            <a:r>
              <a:rPr lang="en-US" dirty="0" err="1" smtClean="0"/>
              <a:t>Stappen</a:t>
            </a:r>
            <a:r>
              <a:rPr lang="en-US" dirty="0" smtClean="0"/>
              <a:t>	 	</a:t>
            </a:r>
            <a:r>
              <a:rPr lang="en-US" dirty="0" smtClean="0">
                <a:solidFill>
                  <a:srgbClr val="FF0000"/>
                </a:solidFill>
              </a:rPr>
              <a:t>N-1</a:t>
            </a:r>
          </a:p>
          <a:p>
            <a:r>
              <a:rPr lang="en-US" dirty="0" err="1" smtClean="0"/>
              <a:t>Overslaan</a:t>
            </a:r>
            <a:endParaRPr lang="en-US" dirty="0" smtClean="0"/>
          </a:p>
          <a:p>
            <a:pPr lvl="1"/>
            <a:r>
              <a:rPr lang="en-US" dirty="0" err="1" smtClean="0"/>
              <a:t>Optellingen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(N-1) + </a:t>
            </a:r>
            <a:r>
              <a:rPr lang="en-US" baseline="30000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-1</a:t>
            </a:r>
          </a:p>
          <a:p>
            <a:pPr lvl="1"/>
            <a:r>
              <a:rPr lang="en-US" dirty="0" err="1" smtClean="0"/>
              <a:t>Stappen</a:t>
            </a:r>
            <a:r>
              <a:rPr lang="en-US" dirty="0"/>
              <a:t> </a:t>
            </a:r>
            <a:r>
              <a:rPr lang="en-US" dirty="0" smtClean="0"/>
              <a:t>  	</a:t>
            </a:r>
            <a:r>
              <a:rPr lang="en-US" dirty="0" smtClean="0">
                <a:solidFill>
                  <a:srgbClr val="FF0000"/>
                </a:solidFill>
              </a:rPr>
              <a:t>2 + </a:t>
            </a:r>
            <a:r>
              <a:rPr lang="en-US" baseline="30000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-1</a:t>
            </a:r>
          </a:p>
          <a:p>
            <a:r>
              <a:rPr lang="en-US" dirty="0" err="1" smtClean="0"/>
              <a:t>Voorbeeld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20 maanden:</a:t>
            </a:r>
            <a:r>
              <a:rPr lang="en-US" dirty="0" smtClean="0">
                <a:solidFill>
                  <a:srgbClr val="FF0000"/>
                </a:solidFill>
              </a:rPr>
              <a:t>28</a:t>
            </a:r>
            <a:r>
              <a:rPr lang="en-US" dirty="0" smtClean="0"/>
              <a:t> </a:t>
            </a:r>
            <a:r>
              <a:rPr lang="en-US" dirty="0" err="1" smtClean="0"/>
              <a:t>optellingen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FF0000"/>
                </a:solidFill>
              </a:rPr>
              <a:t>11</a:t>
            </a:r>
            <a:r>
              <a:rPr lang="en-US" dirty="0" smtClean="0"/>
              <a:t> </a:t>
            </a:r>
            <a:r>
              <a:rPr lang="en-US" dirty="0" err="1" smtClean="0"/>
              <a:t>stappen</a:t>
            </a:r>
            <a:endParaRPr lang="en-US" dirty="0" smtClean="0"/>
          </a:p>
          <a:p>
            <a:pPr lvl="1"/>
            <a:r>
              <a:rPr lang="en-US" dirty="0" smtClean="0"/>
              <a:t>1000 </a:t>
            </a:r>
            <a:r>
              <a:rPr lang="en-US" dirty="0" err="1" smtClean="0"/>
              <a:t>maanden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1498</a:t>
            </a:r>
            <a:r>
              <a:rPr lang="en-US" dirty="0" smtClean="0"/>
              <a:t> opt in </a:t>
            </a:r>
            <a:r>
              <a:rPr lang="en-US" dirty="0" smtClean="0">
                <a:solidFill>
                  <a:srgbClr val="FF0000"/>
                </a:solidFill>
              </a:rPr>
              <a:t>501</a:t>
            </a:r>
            <a:r>
              <a:rPr lang="en-US" dirty="0" smtClean="0"/>
              <a:t> </a:t>
            </a:r>
            <a:r>
              <a:rPr lang="en-US" dirty="0" err="1" smtClean="0"/>
              <a:t>stappen</a:t>
            </a:r>
            <a:endParaRPr lang="en-US" dirty="0" smtClean="0"/>
          </a:p>
          <a:p>
            <a:pPr lvl="1"/>
            <a:r>
              <a:rPr lang="en-US" dirty="0" smtClean="0"/>
              <a:t>Het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ongeveer</a:t>
            </a:r>
            <a:r>
              <a:rPr lang="en-US" dirty="0" smtClean="0"/>
              <a:t> 2x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snel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2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397</TotalTime>
  <Words>561</Words>
  <Application>Microsoft Office PowerPoint</Application>
  <PresentationFormat>On-screen Show (4:3)</PresentationFormat>
  <Paragraphs>397</Paragraphs>
  <Slides>14</Slides>
  <Notes>0</Notes>
  <HiddenSlides>6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Aspect</vt:lpstr>
      <vt:lpstr>Worksheet</vt:lpstr>
      <vt:lpstr>Parallel Rekenen Prefix Sum</vt:lpstr>
      <vt:lpstr>Binair vermenigvuldigen, hoe</vt:lpstr>
      <vt:lpstr>Cumulatiefberekening</vt:lpstr>
      <vt:lpstr>Cumulatief (13) in 12 stappen</vt:lpstr>
      <vt:lpstr>We gaan dit gewoon doen!</vt:lpstr>
      <vt:lpstr>Kan het beter?</vt:lpstr>
      <vt:lpstr>Cumulatief (13) in 7 stappen</vt:lpstr>
      <vt:lpstr>We gaan dit ook doen!</vt:lpstr>
      <vt:lpstr>Hoe snel gaat het?</vt:lpstr>
      <vt:lpstr>Kan het nog beter?</vt:lpstr>
      <vt:lpstr>Hoe snel is dubbel overslaan?</vt:lpstr>
      <vt:lpstr>Dynamisch overslaan</vt:lpstr>
      <vt:lpstr>In een computer</vt:lpstr>
      <vt:lpstr>Belangrijk bij Informatica</vt:lpstr>
    </vt:vector>
  </TitlesOfParts>
  <Company>Faculty of Science U.U.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Binair Rekenen Cumulatiefberekening</dc:title>
  <dc:creator>Science User</dc:creator>
  <cp:lastModifiedBy>Science User</cp:lastModifiedBy>
  <cp:revision>31</cp:revision>
  <dcterms:created xsi:type="dcterms:W3CDTF">2015-01-09T12:58:46Z</dcterms:created>
  <dcterms:modified xsi:type="dcterms:W3CDTF">2018-11-21T14:14:16Z</dcterms:modified>
</cp:coreProperties>
</file>