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8"/>
  </p:notesMasterIdLst>
  <p:sldIdLst>
    <p:sldId id="314" r:id="rId2"/>
    <p:sldId id="317" r:id="rId3"/>
    <p:sldId id="313" r:id="rId4"/>
    <p:sldId id="312" r:id="rId5"/>
    <p:sldId id="315" r:id="rId6"/>
    <p:sldId id="31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2E237-2964-4BDB-B3D5-C27EE22C57B1}" type="datetimeFigureOut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040C2-11CC-49F2-BF6E-AF89A18850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040C2-11CC-49F2-BF6E-AF89A188506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B5378-FACF-44B0-AC99-8AC4DAC03B83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6C3A0-AA72-49CC-95E4-196065DBA5DC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09F995-2EBB-402F-9195-64F00BABB6B9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78147F-189F-4FFA-A267-369D34AB584A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183AE-9AD8-46D5-874E-60D4A6970565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C96ED-90D1-4C2C-BE67-1B455005EE39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EBDF3F-7F03-4990-88EB-58127F30DD01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EEA5EA-0B3C-45C7-93F5-09A69215F3FC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492AC-1C5B-4DA0-B959-2243B380DA0E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F1F188-69E7-491E-AF52-6352FE9B2C64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0DAF0F-35C9-4DB2-B503-DAAC36D2EE47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EC8A13-5372-40ED-8084-1C5B7C7AD349}" type="datetime4">
              <a:rPr lang="en-US" smtClean="0"/>
              <a:pPr/>
              <a:t>June 28, 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E:\DCIM\101MSDCF\DSC03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05390" cy="3228851"/>
          </a:xfrm>
          <a:prstGeom prst="rect">
            <a:avLst/>
          </a:prstGeom>
          <a:noFill/>
        </p:spPr>
      </p:pic>
      <p:pic>
        <p:nvPicPr>
          <p:cNvPr id="4100" name="Picture 4" descr="E:\DCIM\101MSDCF\DSC03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320480" cy="3240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E:\DCIM\101MSDCF\DSC03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320735" cy="3240360"/>
          </a:xfrm>
          <a:prstGeom prst="rect">
            <a:avLst/>
          </a:prstGeom>
          <a:noFill/>
        </p:spPr>
      </p:pic>
      <p:pic>
        <p:nvPicPr>
          <p:cNvPr id="3075" name="Picture 3" descr="E:\DCIM\101MSDCF\DSC03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14851"/>
            <a:ext cx="4320480" cy="3240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E:\DCIM\101MSDCF\DSC03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4191180" cy="558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E:\DCIM\101MSDCF\DSC03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320480" cy="5760982"/>
          </a:xfrm>
          <a:prstGeom prst="rect">
            <a:avLst/>
          </a:prstGeom>
          <a:noFill/>
        </p:spPr>
      </p:pic>
      <p:pic>
        <p:nvPicPr>
          <p:cNvPr id="1027" name="Picture 3" descr="E:\DCIM\101MSDCF\DSC03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320480" cy="5760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E:\DCIM\101MSDCF\DSC03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798567" cy="4348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1" name="Picture 3" descr="E:\DCIM\101MSDCF\DSC03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225702" cy="5634603"/>
          </a:xfrm>
          <a:prstGeom prst="rect">
            <a:avLst/>
          </a:prstGeom>
          <a:noFill/>
        </p:spPr>
      </p:pic>
      <p:pic>
        <p:nvPicPr>
          <p:cNvPr id="2052" name="Picture 4" descr="E:\DCIM\101MSDCF\DSC03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261" y="476673"/>
            <a:ext cx="4212219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4986</TotalTime>
  <Words>1</Words>
  <Application>Microsoft Office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Clock Matching Bag-of-Features</dc:title>
  <dc:creator>Robin</dc:creator>
  <cp:lastModifiedBy>Robin</cp:lastModifiedBy>
  <cp:revision>476</cp:revision>
  <dcterms:created xsi:type="dcterms:W3CDTF">2010-10-24T13:15:17Z</dcterms:created>
  <dcterms:modified xsi:type="dcterms:W3CDTF">2011-06-28T10:44:55Z</dcterms:modified>
</cp:coreProperties>
</file>